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anva Sans" charset="1" panose="020B0503030501040103"/>
      <p:regular r:id="rId7"/>
    </p:embeddedFont>
    <p:embeddedFont>
      <p:font typeface="Kulachat Serif" charset="1" panose="00000000000000000000"/>
      <p:regular r:id="rId8"/>
    </p:embeddedFont>
    <p:embeddedFont>
      <p:font typeface="Charm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43" t="-260" r="-4243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01354" y="7392276"/>
            <a:ext cx="5563360" cy="4430458"/>
          </a:xfrm>
          <a:custGeom>
            <a:avLst/>
            <a:gdLst/>
            <a:ahLst/>
            <a:cxnLst/>
            <a:rect r="r" b="b" t="t" l="l"/>
            <a:pathLst>
              <a:path h="4430458" w="5563360">
                <a:moveTo>
                  <a:pt x="0" y="0"/>
                </a:moveTo>
                <a:lnTo>
                  <a:pt x="5563360" y="0"/>
                </a:lnTo>
                <a:lnTo>
                  <a:pt x="5563360" y="4430458"/>
                </a:lnTo>
                <a:lnTo>
                  <a:pt x="0" y="4430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025964" y="34405932"/>
            <a:ext cx="5563360" cy="4430458"/>
          </a:xfrm>
          <a:custGeom>
            <a:avLst/>
            <a:gdLst/>
            <a:ahLst/>
            <a:cxnLst/>
            <a:rect r="r" b="b" t="t" l="l"/>
            <a:pathLst>
              <a:path h="4430458" w="5563360">
                <a:moveTo>
                  <a:pt x="0" y="0"/>
                </a:moveTo>
                <a:lnTo>
                  <a:pt x="5563360" y="0"/>
                </a:lnTo>
                <a:lnTo>
                  <a:pt x="5563360" y="4430457"/>
                </a:lnTo>
                <a:lnTo>
                  <a:pt x="0" y="4430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145523" y="20467112"/>
            <a:ext cx="10744314" cy="8556381"/>
          </a:xfrm>
          <a:custGeom>
            <a:avLst/>
            <a:gdLst/>
            <a:ahLst/>
            <a:cxnLst/>
            <a:rect r="r" b="b" t="t" l="l"/>
            <a:pathLst>
              <a:path h="8556381" w="10744314">
                <a:moveTo>
                  <a:pt x="0" y="0"/>
                </a:moveTo>
                <a:lnTo>
                  <a:pt x="10744313" y="0"/>
                </a:lnTo>
                <a:lnTo>
                  <a:pt x="10744313" y="8556381"/>
                </a:lnTo>
                <a:lnTo>
                  <a:pt x="0" y="85563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4461279" y="11822734"/>
            <a:ext cx="10744314" cy="8556381"/>
          </a:xfrm>
          <a:custGeom>
            <a:avLst/>
            <a:gdLst/>
            <a:ahLst/>
            <a:cxnLst/>
            <a:rect r="r" b="b" t="t" l="l"/>
            <a:pathLst>
              <a:path h="8556381" w="10744314">
                <a:moveTo>
                  <a:pt x="0" y="0"/>
                </a:moveTo>
                <a:lnTo>
                  <a:pt x="10744313" y="0"/>
                </a:lnTo>
                <a:lnTo>
                  <a:pt x="10744313" y="8556380"/>
                </a:lnTo>
                <a:lnTo>
                  <a:pt x="0" y="85563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4543871" y="27378739"/>
            <a:ext cx="6790612" cy="0"/>
          </a:xfrm>
          <a:prstGeom prst="line">
            <a:avLst/>
          </a:prstGeom>
          <a:ln cap="flat" w="76200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7926317" y="27378739"/>
            <a:ext cx="6790612" cy="0"/>
          </a:xfrm>
          <a:prstGeom prst="line">
            <a:avLst/>
          </a:prstGeom>
          <a:ln cap="flat" w="76200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4543871" y="29764283"/>
            <a:ext cx="6790612" cy="0"/>
          </a:xfrm>
          <a:prstGeom prst="line">
            <a:avLst/>
          </a:prstGeom>
          <a:ln cap="flat" w="76200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7926317" y="29764283"/>
            <a:ext cx="6790612" cy="0"/>
          </a:xfrm>
          <a:prstGeom prst="line">
            <a:avLst/>
          </a:prstGeom>
          <a:ln cap="flat" w="76200">
            <a:solidFill>
              <a:srgbClr val="492B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9838722" y="7392276"/>
            <a:ext cx="5563360" cy="4430458"/>
          </a:xfrm>
          <a:custGeom>
            <a:avLst/>
            <a:gdLst/>
            <a:ahLst/>
            <a:cxnLst/>
            <a:rect r="r" b="b" t="t" l="l"/>
            <a:pathLst>
              <a:path h="4430458" w="5563360">
                <a:moveTo>
                  <a:pt x="0" y="0"/>
                </a:moveTo>
                <a:lnTo>
                  <a:pt x="5563360" y="0"/>
                </a:lnTo>
                <a:lnTo>
                  <a:pt x="5563360" y="4430458"/>
                </a:lnTo>
                <a:lnTo>
                  <a:pt x="0" y="4430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9838722" y="34379954"/>
            <a:ext cx="5563360" cy="4430458"/>
          </a:xfrm>
          <a:custGeom>
            <a:avLst/>
            <a:gdLst/>
            <a:ahLst/>
            <a:cxnLst/>
            <a:rect r="r" b="b" t="t" l="l"/>
            <a:pathLst>
              <a:path h="4430458" w="5563360">
                <a:moveTo>
                  <a:pt x="0" y="0"/>
                </a:moveTo>
                <a:lnTo>
                  <a:pt x="5563360" y="0"/>
                </a:lnTo>
                <a:lnTo>
                  <a:pt x="5563360" y="4430458"/>
                </a:lnTo>
                <a:lnTo>
                  <a:pt x="0" y="44304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910877" y="2258985"/>
            <a:ext cx="8678958" cy="8678958"/>
          </a:xfrm>
          <a:custGeom>
            <a:avLst/>
            <a:gdLst/>
            <a:ahLst/>
            <a:cxnLst/>
            <a:rect r="r" b="b" t="t" l="l"/>
            <a:pathLst>
              <a:path h="8678958" w="8678958">
                <a:moveTo>
                  <a:pt x="8678958" y="0"/>
                </a:moveTo>
                <a:lnTo>
                  <a:pt x="0" y="0"/>
                </a:lnTo>
                <a:lnTo>
                  <a:pt x="0" y="8678958"/>
                </a:lnTo>
                <a:lnTo>
                  <a:pt x="8678958" y="8678958"/>
                </a:lnTo>
                <a:lnTo>
                  <a:pt x="867895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10800000">
            <a:off x="19599919" y="32962901"/>
            <a:ext cx="8678958" cy="8678958"/>
          </a:xfrm>
          <a:custGeom>
            <a:avLst/>
            <a:gdLst/>
            <a:ahLst/>
            <a:cxnLst/>
            <a:rect r="r" b="b" t="t" l="l"/>
            <a:pathLst>
              <a:path h="8678958" w="8678958">
                <a:moveTo>
                  <a:pt x="8678958" y="0"/>
                </a:moveTo>
                <a:lnTo>
                  <a:pt x="0" y="0"/>
                </a:lnTo>
                <a:lnTo>
                  <a:pt x="0" y="8678958"/>
                </a:lnTo>
                <a:lnTo>
                  <a:pt x="8678958" y="8678958"/>
                </a:lnTo>
                <a:lnTo>
                  <a:pt x="867895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9673652" y="2258985"/>
            <a:ext cx="8678958" cy="8678958"/>
          </a:xfrm>
          <a:custGeom>
            <a:avLst/>
            <a:gdLst/>
            <a:ahLst/>
            <a:cxnLst/>
            <a:rect r="r" b="b" t="t" l="l"/>
            <a:pathLst>
              <a:path h="8678958" w="8678958">
                <a:moveTo>
                  <a:pt x="0" y="0"/>
                </a:moveTo>
                <a:lnTo>
                  <a:pt x="8678958" y="0"/>
                </a:lnTo>
                <a:lnTo>
                  <a:pt x="8678958" y="8678958"/>
                </a:lnTo>
                <a:lnTo>
                  <a:pt x="0" y="86789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981923" y="32942639"/>
            <a:ext cx="8678958" cy="8678958"/>
          </a:xfrm>
          <a:custGeom>
            <a:avLst/>
            <a:gdLst/>
            <a:ahLst/>
            <a:cxnLst/>
            <a:rect r="r" b="b" t="t" l="l"/>
            <a:pathLst>
              <a:path h="8678958" w="8678958">
                <a:moveTo>
                  <a:pt x="0" y="0"/>
                </a:moveTo>
                <a:lnTo>
                  <a:pt x="8678958" y="0"/>
                </a:lnTo>
                <a:lnTo>
                  <a:pt x="8678958" y="8678958"/>
                </a:lnTo>
                <a:lnTo>
                  <a:pt x="0" y="86789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660881" y="3904981"/>
            <a:ext cx="9939039" cy="5702524"/>
          </a:xfrm>
          <a:custGeom>
            <a:avLst/>
            <a:gdLst/>
            <a:ahLst/>
            <a:cxnLst/>
            <a:rect r="r" b="b" t="t" l="l"/>
            <a:pathLst>
              <a:path h="5702524" w="9939039">
                <a:moveTo>
                  <a:pt x="0" y="0"/>
                </a:moveTo>
                <a:lnTo>
                  <a:pt x="9939038" y="0"/>
                </a:lnTo>
                <a:lnTo>
                  <a:pt x="9939038" y="5702524"/>
                </a:lnTo>
                <a:lnTo>
                  <a:pt x="0" y="57025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637905" y="18881501"/>
            <a:ext cx="8694804" cy="2010673"/>
          </a:xfrm>
          <a:custGeom>
            <a:avLst/>
            <a:gdLst/>
            <a:ahLst/>
            <a:cxnLst/>
            <a:rect r="r" b="b" t="t" l="l"/>
            <a:pathLst>
              <a:path h="2010673" w="8694804">
                <a:moveTo>
                  <a:pt x="0" y="0"/>
                </a:moveTo>
                <a:lnTo>
                  <a:pt x="8694804" y="0"/>
                </a:lnTo>
                <a:lnTo>
                  <a:pt x="8694804" y="2010673"/>
                </a:lnTo>
                <a:lnTo>
                  <a:pt x="0" y="20106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3928091" y="18881501"/>
            <a:ext cx="8694804" cy="2010673"/>
          </a:xfrm>
          <a:custGeom>
            <a:avLst/>
            <a:gdLst/>
            <a:ahLst/>
            <a:cxnLst/>
            <a:rect r="r" b="b" t="t" l="l"/>
            <a:pathLst>
              <a:path h="2010673" w="8694804">
                <a:moveTo>
                  <a:pt x="8694804" y="0"/>
                </a:moveTo>
                <a:lnTo>
                  <a:pt x="0" y="0"/>
                </a:lnTo>
                <a:lnTo>
                  <a:pt x="0" y="2010673"/>
                </a:lnTo>
                <a:lnTo>
                  <a:pt x="8694804" y="2010673"/>
                </a:lnTo>
                <a:lnTo>
                  <a:pt x="8694804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719171" y="9685627"/>
            <a:ext cx="7822458" cy="17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6"/>
              </a:lnSpc>
              <a:spcBef>
                <a:spcPct val="0"/>
              </a:spcBef>
            </a:pPr>
            <a:r>
              <a:rPr lang="en-US" sz="5604" spc="2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ARE INVITED 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82599" y="11987039"/>
            <a:ext cx="19095601" cy="4405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4"/>
              </a:lnSpc>
              <a:spcBef>
                <a:spcPct val="0"/>
              </a:spcBef>
            </a:pPr>
            <a:r>
              <a:rPr lang="en-US" sz="26002" spc="338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GRADUATION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39007" y="21617163"/>
            <a:ext cx="16782785" cy="33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26"/>
              </a:lnSpc>
              <a:spcBef>
                <a:spcPct val="0"/>
              </a:spcBef>
            </a:pPr>
            <a:r>
              <a:rPr lang="en-US" sz="20019" spc="260">
                <a:solidFill>
                  <a:srgbClr val="AD7E42"/>
                </a:solidFill>
                <a:latin typeface="Charm"/>
                <a:ea typeface="Charm"/>
                <a:cs typeface="Charm"/>
                <a:sym typeface="Charm"/>
              </a:rPr>
              <a:t>Class Of 2030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422078" y="14878487"/>
            <a:ext cx="10416643" cy="4903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49"/>
              </a:lnSpc>
              <a:spcBef>
                <a:spcPct val="0"/>
              </a:spcBef>
            </a:pPr>
            <a:r>
              <a:rPr lang="en-US" sz="28963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PARTY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583773" y="27716568"/>
            <a:ext cx="6711935" cy="1841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2"/>
              </a:lnSpc>
              <a:spcBef>
                <a:spcPct val="0"/>
              </a:spcBef>
            </a:pPr>
            <a:r>
              <a:rPr lang="en-US" sz="10837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SEPTEMBER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938018" y="27716568"/>
            <a:ext cx="6506153" cy="1841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2"/>
              </a:lnSpc>
              <a:spcBef>
                <a:spcPct val="0"/>
              </a:spcBef>
            </a:pPr>
            <a:r>
              <a:rPr lang="en-US" sz="10837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9:00 PM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622895" y="25436180"/>
            <a:ext cx="4015011" cy="6107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2"/>
              </a:lnSpc>
              <a:spcBef>
                <a:spcPct val="0"/>
              </a:spcBef>
            </a:pPr>
            <a:r>
              <a:rPr lang="en-US" sz="35880">
                <a:solidFill>
                  <a:srgbClr val="AD7E42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12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477798" y="32497375"/>
            <a:ext cx="18305204" cy="1440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54"/>
              </a:lnSpc>
              <a:spcBef>
                <a:spcPct val="0"/>
              </a:spcBef>
            </a:pPr>
            <a:r>
              <a:rPr lang="en-US" sz="8396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123 Anywhere St., Any City, </a:t>
            </a:r>
            <a:r>
              <a:rPr lang="en-US" sz="8396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ST 12345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589324" y="35788754"/>
            <a:ext cx="12082152" cy="1493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47"/>
              </a:lnSpc>
              <a:spcBef>
                <a:spcPct val="0"/>
              </a:spcBef>
            </a:pPr>
            <a:r>
              <a:rPr lang="en-US" sz="8748">
                <a:solidFill>
                  <a:srgbClr val="492B2B"/>
                </a:solidFill>
                <a:latin typeface="Kulachat Serif"/>
                <a:ea typeface="Kulachat Serif"/>
                <a:cs typeface="Kulachat Serif"/>
                <a:sym typeface="Kulachat Serif"/>
              </a:rPr>
              <a:t>RSVP : 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DAGyZo9tLcM</dc:identifier>
  <dcterms:modified xsi:type="dcterms:W3CDTF">2011-08-01T06:04:30Z</dcterms:modified>
  <cp:revision>1</cp:revision>
  <dc:title>White Graduation Party Invitation (32 x 48 英寸)</dc:title>
</cp:coreProperties>
</file>